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0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5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9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2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6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3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8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2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C3DD6-61D7-402B-9AF0-5F9DC4BE3375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B9FB0-D7B9-4EE0-A391-2893085A3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7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249237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CHƯƠNG I: CĂN BẬC HAI. CĂN BẬC BA</a:t>
            </a:r>
            <a:endParaRPr lang="en-US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5003" y="2021432"/>
            <a:ext cx="9144000" cy="1655762"/>
          </a:xfrm>
        </p:spPr>
        <p:txBody>
          <a:bodyPr/>
          <a:lstStyle/>
          <a:p>
            <a:endParaRPr lang="en-US" dirty="0" smtClean="0">
              <a:sym typeface="Symbol" panose="05050102010706020507" pitchFamily="18" charset="2"/>
            </a:endParaRPr>
          </a:p>
          <a:p>
            <a:r>
              <a:rPr lang="en-US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 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67629" y="3677194"/>
            <a:ext cx="60486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GV: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Nguyễn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Thị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Thanh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Thúy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</a:p>
          <a:p>
            <a:pPr algn="ctr"/>
            <a:r>
              <a:rPr lang="en-US" sz="400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Trường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THCS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Long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Biên</a:t>
            </a:r>
            <a:endParaRPr lang="en-US" sz="4000" b="0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1812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 advTm="3000">
        <p15:prstTrans prst="origami"/>
        <p:sndAc>
          <p:stSnd>
            <p:snd r:embed="rId2" name="applause.wav"/>
          </p:stSnd>
        </p:sndAc>
      </p:transition>
    </mc:Choice>
    <mc:Fallback xmlns="">
      <p:transition spd="slow" advClick="0" advTm="300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17712" y="2926695"/>
            <a:ext cx="38956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THE END</a:t>
            </a:r>
            <a:endParaRPr 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10" descr="SI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821" y="4058920"/>
            <a:ext cx="4343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bassist_lights_h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120" y="2426364"/>
            <a:ext cx="1547813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ough_guy_drumming_hc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205" y="401320"/>
            <a:ext cx="22542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843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 loop="1">
            <p:snd r:embed="rId2" name="laser.wav"/>
          </p:stSnd>
        </p:sndAc>
      </p:transition>
    </mc:Choice>
    <mc:Fallback xmlns="">
      <p:transition spd="slow">
        <p:fade/>
        <p:sndAc>
          <p:stSnd loop="1">
            <p:snd r:embed="rId7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effectLst>
            <a:glow rad="127000">
              <a:schemeClr val="bg1"/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endParaRPr lang="en-US" b="1" u="sng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Ở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7, 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n-US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đối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 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857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6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?1.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  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c) 0,25                   d) 2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(=4)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 NGHĨA</a:t>
                </a:r>
              </a:p>
              <a:p>
                <a:pPr marL="0" indent="0">
                  <a:buNone/>
                </a:pPr>
                <a:endParaRPr lang="en-US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Tx/>
                  <a:buChar char="-"/>
                </a:pP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7966127"/>
                  </p:ext>
                </p:extLst>
              </p:nvPr>
            </p:nvGraphicFramePr>
            <p:xfrm>
              <a:off x="838200" y="4788522"/>
              <a:ext cx="10515600" cy="9496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51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</a:t>
                          </a:r>
                          <a:r>
                            <a:rPr lang="en-US" sz="2800" b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Với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dương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a,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8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gọi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1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căn</a:t>
                          </a:r>
                          <a:r>
                            <a:rPr lang="en-US" sz="2800" b="1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1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bậc</a:t>
                          </a:r>
                          <a:r>
                            <a:rPr lang="en-US" sz="2800" b="1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1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hai</a:t>
                          </a:r>
                          <a:r>
                            <a:rPr lang="en-US" sz="2800" b="1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1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1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1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học</a:t>
                          </a:r>
                          <a:r>
                            <a:rPr lang="en-US" sz="2800" b="1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</a:t>
                          </a:r>
                        </a:p>
                        <a:p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0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cũng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gọi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căn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bậc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hai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học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0</a:t>
                          </a:r>
                          <a:endParaRPr lang="en-US" sz="28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7966127"/>
                  </p:ext>
                </p:extLst>
              </p:nvPr>
            </p:nvGraphicFramePr>
            <p:xfrm>
              <a:off x="838200" y="4788522"/>
              <a:ext cx="10515600" cy="9496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515600"/>
                  </a:tblGrid>
                  <a:tr h="94964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8" t="-5732" r="-232" b="-1783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2713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Chú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 :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 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n-US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a.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n-US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en-US" dirty="0" smtClean="0">
                  <a:latin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⟺</m:t>
                    </m:r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/>
          <p:cNvSpPr/>
          <p:nvPr/>
        </p:nvSpPr>
        <p:spPr>
          <a:xfrm>
            <a:off x="7019925" y="3857625"/>
            <a:ext cx="219075" cy="150495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353300" y="3596015"/>
                <a:ext cx="9925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</a:t>
                </a:r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3300" y="3596015"/>
                <a:ext cx="992579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12270" t="-13953" r="-11656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353300" y="5100965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893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000">
        <p:split orient="vert"/>
      </p:transition>
    </mc:Choice>
    <mc:Fallback xmlns="">
      <p:transition spd="slow" advClick="0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?2.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49                    b) 64                    c) 81                       d) 1,21</a:t>
                </a:r>
              </a:p>
              <a:p>
                <a:pPr marL="0" indent="0">
                  <a:buNone/>
                </a:pP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7 ,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49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khai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tắt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).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người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máy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bỏ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túi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bảng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5 )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</a:p>
              <a:p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ta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dễ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Chẳng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hạn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49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49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-7.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3361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074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?3.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64                                            b) 81                                        c) 1,21</a:t>
                </a:r>
              </a:p>
              <a:p>
                <a:pPr marL="0" indent="0">
                  <a:buNone/>
                </a:pP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So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căn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b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&lt; b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a &lt; b.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b="1" u="sng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b="1" u="sng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9822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 LÍ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6991091"/>
                  </p:ext>
                </p:extLst>
              </p:nvPr>
            </p:nvGraphicFramePr>
            <p:xfrm>
              <a:off x="3230880" y="3188546"/>
              <a:ext cx="6380480" cy="944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48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VớI</a:t>
                          </a:r>
                          <a:r>
                            <a:rPr lang="en-US" sz="28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hai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và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b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không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âm</a:t>
                          </a:r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, ta </a:t>
                          </a:r>
                          <a:r>
                            <a:rPr lang="en-US" sz="2800" b="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có</a:t>
                          </a:r>
                          <a:endParaRPr lang="en-US" sz="2800" b="0" baseline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sz="2800" b="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 &lt; b 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⟺</m:t>
                              </m:r>
                            </m:oMath>
                          </a14:m>
                          <a:r>
                            <a:rPr lang="en-US" sz="28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endParaRPr lang="en-US" sz="28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6991091"/>
                  </p:ext>
                </p:extLst>
              </p:nvPr>
            </p:nvGraphicFramePr>
            <p:xfrm>
              <a:off x="3230880" y="3188546"/>
              <a:ext cx="6380480" cy="944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480"/>
                  </a:tblGrid>
                  <a:tr h="9448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91" t="-6410" r="-382" b="-1730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40186" y="3565385"/>
                <a:ext cx="1448858" cy="5680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0186" y="3565385"/>
                <a:ext cx="1448858" cy="568041"/>
              </a:xfrm>
              <a:prstGeom prst="rect">
                <a:avLst/>
              </a:prstGeom>
              <a:blipFill rotWithShape="0">
                <a:blip r:embed="rId3"/>
                <a:stretch>
                  <a:fillRect t="-5376" b="-27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13589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5605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1. CĂN BẬC HAI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2.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1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b) 2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&lt; 2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&lt;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arenR"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&lt; 5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&lt;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?4.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sánh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lphaLcParenR"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682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 TẬP VỀ NHÀ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1,2,3,4,5 SGK / 6,7.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263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Algerian</vt:lpstr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CHƯƠNG I: CĂN BẬC HAI. CĂN BẬC BA</vt:lpstr>
      <vt:lpstr> 1. CĂN BẬC HAI  </vt:lpstr>
      <vt:lpstr> 1. CĂN BẬC HAI  </vt:lpstr>
      <vt:lpstr> 1. CĂN BẬC HAI  </vt:lpstr>
      <vt:lpstr> 1. CĂN BẬC HAI</vt:lpstr>
      <vt:lpstr> 1. CĂN BẬC HAI</vt:lpstr>
      <vt:lpstr> 1. CĂN BẬC HAI</vt:lpstr>
      <vt:lpstr> 1. CĂN BẬC HAI</vt:lpstr>
      <vt:lpstr> BÀI TẬP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I: CĂN BẬC HAI. CĂN BẬC BA</dc:title>
  <dc:creator>Minh Trang</dc:creator>
  <cp:lastModifiedBy>Admin</cp:lastModifiedBy>
  <cp:revision>9</cp:revision>
  <dcterms:created xsi:type="dcterms:W3CDTF">2018-06-19T08:43:23Z</dcterms:created>
  <dcterms:modified xsi:type="dcterms:W3CDTF">2019-03-31T15:18:15Z</dcterms:modified>
</cp:coreProperties>
</file>